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21386800" cy="30279975"/>
  <p:notesSz cx="6858000" cy="9144000"/>
  <p:defaultTextStyle>
    <a:defPPr>
      <a:defRPr lang="hu-HU"/>
    </a:defPPr>
    <a:lvl1pPr marL="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1pPr>
    <a:lvl2pPr marL="537667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2pPr>
    <a:lvl3pPr marL="1075334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3pPr>
    <a:lvl4pPr marL="1613002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4pPr>
    <a:lvl5pPr marL="2150669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5pPr>
    <a:lvl6pPr marL="2688336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6pPr>
    <a:lvl7pPr marL="3226003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7pPr>
    <a:lvl8pPr marL="3763670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8pPr>
    <a:lvl9pPr marL="4301338" algn="l" defTabSz="1075334" rtl="0" eaLnBrk="1" latinLnBrk="0" hangingPunct="1">
      <a:defRPr sz="211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5662" autoAdjust="0"/>
    <p:restoredTop sz="94660"/>
  </p:normalViewPr>
  <p:slideViewPr>
    <p:cSldViewPr snapToGrid="0">
      <p:cViewPr varScale="1">
        <p:scale>
          <a:sx n="25" d="100"/>
          <a:sy n="25" d="100"/>
        </p:scale>
        <p:origin x="189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4625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416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1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09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4533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61147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906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105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5563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8945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4467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89F036-73A1-4EF0-AB04-261A370EC706}" type="datetimeFigureOut">
              <a:rPr lang="en-US" smtClean="0"/>
              <a:t>6/21/2017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313A7-919A-44E4-8CE8-DACDEB07B2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210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tags" Target="../tags/tag8.xml"/><Relationship Id="rId13" Type="http://schemas.openxmlformats.org/officeDocument/2006/relationships/tags" Target="../tags/tag13.xml"/><Relationship Id="rId18" Type="http://schemas.openxmlformats.org/officeDocument/2006/relationships/tags" Target="../tags/tag18.xml"/><Relationship Id="rId26" Type="http://schemas.openxmlformats.org/officeDocument/2006/relationships/image" Target="../media/image4.jpeg"/><Relationship Id="rId3" Type="http://schemas.openxmlformats.org/officeDocument/2006/relationships/tags" Target="../tags/tag3.xml"/><Relationship Id="rId21" Type="http://schemas.openxmlformats.org/officeDocument/2006/relationships/tags" Target="../tags/tag21.xml"/><Relationship Id="rId7" Type="http://schemas.openxmlformats.org/officeDocument/2006/relationships/tags" Target="../tags/tag7.xml"/><Relationship Id="rId12" Type="http://schemas.openxmlformats.org/officeDocument/2006/relationships/tags" Target="../tags/tag12.xml"/><Relationship Id="rId17" Type="http://schemas.openxmlformats.org/officeDocument/2006/relationships/tags" Target="../tags/tag17.xml"/><Relationship Id="rId25" Type="http://schemas.openxmlformats.org/officeDocument/2006/relationships/image" Target="../media/image3.png"/><Relationship Id="rId2" Type="http://schemas.openxmlformats.org/officeDocument/2006/relationships/tags" Target="../tags/tag2.xml"/><Relationship Id="rId16" Type="http://schemas.openxmlformats.org/officeDocument/2006/relationships/tags" Target="../tags/tag16.xml"/><Relationship Id="rId20" Type="http://schemas.openxmlformats.org/officeDocument/2006/relationships/tags" Target="../tags/tag20.xml"/><Relationship Id="rId1" Type="http://schemas.openxmlformats.org/officeDocument/2006/relationships/tags" Target="../tags/tag1.xml"/><Relationship Id="rId6" Type="http://schemas.openxmlformats.org/officeDocument/2006/relationships/tags" Target="../tags/tag6.xml"/><Relationship Id="rId11" Type="http://schemas.openxmlformats.org/officeDocument/2006/relationships/tags" Target="../tags/tag11.xml"/><Relationship Id="rId24" Type="http://schemas.openxmlformats.org/officeDocument/2006/relationships/image" Target="../media/image2.png"/><Relationship Id="rId5" Type="http://schemas.openxmlformats.org/officeDocument/2006/relationships/tags" Target="../tags/tag5.xml"/><Relationship Id="rId15" Type="http://schemas.openxmlformats.org/officeDocument/2006/relationships/tags" Target="../tags/tag15.xml"/><Relationship Id="rId23" Type="http://schemas.openxmlformats.org/officeDocument/2006/relationships/image" Target="../media/image1.png"/><Relationship Id="rId28" Type="http://schemas.openxmlformats.org/officeDocument/2006/relationships/image" Target="../media/image6.gif"/><Relationship Id="rId10" Type="http://schemas.openxmlformats.org/officeDocument/2006/relationships/tags" Target="../tags/tag10.xml"/><Relationship Id="rId19" Type="http://schemas.openxmlformats.org/officeDocument/2006/relationships/tags" Target="../tags/tag19.xml"/><Relationship Id="rId4" Type="http://schemas.openxmlformats.org/officeDocument/2006/relationships/tags" Target="../tags/tag4.xml"/><Relationship Id="rId9" Type="http://schemas.openxmlformats.org/officeDocument/2006/relationships/tags" Target="../tags/tag9.xml"/><Relationship Id="rId14" Type="http://schemas.openxmlformats.org/officeDocument/2006/relationships/tags" Target="../tags/tag14.xml"/><Relationship Id="rId22" Type="http://schemas.openxmlformats.org/officeDocument/2006/relationships/slideLayout" Target="../slideLayouts/slideLayout1.xml"/><Relationship Id="rId2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1"/>
            </p:custDataLst>
          </p:nvPr>
        </p:nvPicPr>
        <p:blipFill rotWithShape="1"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34" t="21819" r="5603" b="4498"/>
          <a:stretch/>
        </p:blipFill>
        <p:spPr bwMode="auto">
          <a:xfrm>
            <a:off x="-1" y="28525640"/>
            <a:ext cx="4446568" cy="17543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2"/>
            </p:custDataLst>
          </p:nvPr>
        </p:nvSpPr>
        <p:spPr>
          <a:xfrm>
            <a:off x="4446567" y="28468490"/>
            <a:ext cx="1032492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2550" algn="ctr">
              <a:spcBef>
                <a:spcPts val="300"/>
              </a:spcBef>
              <a:spcAft>
                <a:spcPts val="0"/>
              </a:spcAft>
            </a:pPr>
            <a:r>
              <a:rPr lang="en-GB" sz="4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CCC2017 TOKAJ, HUNGARY </a:t>
            </a:r>
            <a:endParaRPr lang="hu-HU" sz="4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4" descr="Képtalálat a következ&amp;odblac;re: „flag of austria”"/>
          <p:cNvSpPr>
            <a:spLocks noChangeAspect="1" noChangeArrowheads="1"/>
          </p:cNvSpPr>
          <p:nvPr/>
        </p:nvSpPr>
        <p:spPr bwMode="auto">
          <a:xfrm>
            <a:off x="5509285" y="5046970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Picture 8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3"/>
            </p:custDataLst>
          </p:nvPr>
        </p:nvPicPr>
        <p:blipFill>
          <a:blip r:embed="rId2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81021" y="29178488"/>
            <a:ext cx="1187629" cy="792000"/>
          </a:xfrm>
          <a:prstGeom prst="rect">
            <a:avLst/>
          </a:prstGeom>
        </p:spPr>
      </p:pic>
      <p:pic>
        <p:nvPicPr>
          <p:cNvPr id="11" name="Picture 10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4"/>
            </p:custDataLst>
          </p:nvPr>
        </p:nvPicPr>
        <p:blipFill rotWithShape="1">
          <a:blip r:embed="rId2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792" r="13241"/>
          <a:stretch/>
        </p:blipFill>
        <p:spPr>
          <a:xfrm>
            <a:off x="16112760" y="29178487"/>
            <a:ext cx="1187469" cy="792000"/>
          </a:xfrm>
          <a:prstGeom prst="rect">
            <a:avLst/>
          </a:prstGeom>
        </p:spPr>
      </p:pic>
      <p:pic>
        <p:nvPicPr>
          <p:cNvPr id="12" name="Picture 11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5"/>
            </p:custDataLst>
          </p:nvPr>
        </p:nvPicPr>
        <p:blipFill rotWithShape="1">
          <a:blip r:embed="rId2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04" t="17652" r="1919" b="17933"/>
          <a:stretch/>
        </p:blipFill>
        <p:spPr>
          <a:xfrm>
            <a:off x="17450779" y="29180925"/>
            <a:ext cx="1183741" cy="792000"/>
          </a:xfrm>
          <a:prstGeom prst="rect">
            <a:avLst/>
          </a:prstGeom>
        </p:spPr>
      </p:pic>
      <p:pic>
        <p:nvPicPr>
          <p:cNvPr id="13" name="Picture 12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6"/>
            </p:custDataLst>
          </p:nvPr>
        </p:nvPicPr>
        <p:blipFill rotWithShape="1">
          <a:blip r:embed="rId2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6341"/>
          <a:stretch/>
        </p:blipFill>
        <p:spPr>
          <a:xfrm>
            <a:off x="18764202" y="29180925"/>
            <a:ext cx="1186850" cy="792000"/>
          </a:xfrm>
          <a:prstGeom prst="rect">
            <a:avLst/>
          </a:prstGeom>
        </p:spPr>
      </p:pic>
      <p:pic>
        <p:nvPicPr>
          <p:cNvPr id="14" name="Picture 13"/>
          <p:cNvPicPr>
            <a:picLocks noGrp="1" noSelect="1" noRot="1" noMove="1" noResize="1" noEditPoints="1" noAdjustHandles="1" noChangeArrowheads="1" noChangeShapeType="1"/>
          </p:cNvPicPr>
          <p:nvPr>
            <p:custDataLst>
              <p:tags r:id="rId7"/>
            </p:custDataLst>
          </p:nvPr>
        </p:nvPicPr>
        <p:blipFill rotWithShape="1">
          <a:blip r:embed="rId2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5753"/>
          <a:stretch/>
        </p:blipFill>
        <p:spPr>
          <a:xfrm>
            <a:off x="20093470" y="29187164"/>
            <a:ext cx="1191325" cy="792000"/>
          </a:xfrm>
          <a:prstGeom prst="rect">
            <a:avLst/>
          </a:prstGeom>
        </p:spPr>
      </p:pic>
      <p:sp>
        <p:nvSpPr>
          <p:cNvPr id="15" name="Rectangle 14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8"/>
            </p:custDataLst>
          </p:nvPr>
        </p:nvSpPr>
        <p:spPr>
          <a:xfrm>
            <a:off x="14771495" y="29178487"/>
            <a:ext cx="1188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9"/>
            </p:custDataLst>
          </p:nvPr>
        </p:nvSpPr>
        <p:spPr>
          <a:xfrm>
            <a:off x="16108511" y="29178489"/>
            <a:ext cx="1188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0"/>
            </p:custDataLst>
          </p:nvPr>
        </p:nvSpPr>
        <p:spPr>
          <a:xfrm>
            <a:off x="17439670" y="29178193"/>
            <a:ext cx="1188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1"/>
            </p:custDataLst>
          </p:nvPr>
        </p:nvSpPr>
        <p:spPr>
          <a:xfrm>
            <a:off x="18766263" y="29181731"/>
            <a:ext cx="1188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2"/>
            </p:custDataLst>
          </p:nvPr>
        </p:nvSpPr>
        <p:spPr>
          <a:xfrm>
            <a:off x="20093100" y="29178445"/>
            <a:ext cx="1188000" cy="7920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1" name="Straight Connector 20"/>
          <p:cNvCxnSpPr>
            <a:cxnSpLocks noGrp="1" noSelect="1" noRot="1" noMove="1" noResize="1" noEditPoints="1" noAdjustHandles="1" noChangeArrowheads="1" noChangeShapeType="1"/>
          </p:cNvCxnSpPr>
          <p:nvPr>
            <p:custDataLst>
              <p:tags r:id="rId13"/>
            </p:custDataLst>
          </p:nvPr>
        </p:nvCxnSpPr>
        <p:spPr>
          <a:xfrm>
            <a:off x="0" y="28479750"/>
            <a:ext cx="21386800" cy="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Rectangle 25"/>
          <p:cNvSpPr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4"/>
            </p:custDataLst>
          </p:nvPr>
        </p:nvSpPr>
        <p:spPr>
          <a:xfrm>
            <a:off x="14666372" y="28543787"/>
            <a:ext cx="661472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82550" algn="ctr">
              <a:spcBef>
                <a:spcPts val="300"/>
              </a:spcBef>
              <a:spcAft>
                <a:spcPts val="0"/>
              </a:spcAft>
            </a:pPr>
            <a:r>
              <a:rPr lang="en-GB" sz="2800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CCC MEMBER COUNTRIES</a:t>
            </a:r>
            <a:endParaRPr lang="hu-HU" sz="28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" name="TextBox 1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5"/>
            </p:custDataLst>
          </p:nvPr>
        </p:nvSpPr>
        <p:spPr>
          <a:xfrm>
            <a:off x="4537041" y="29265075"/>
            <a:ext cx="19399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Innovative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Box 21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6"/>
            </p:custDataLst>
          </p:nvPr>
        </p:nvSpPr>
        <p:spPr>
          <a:xfrm>
            <a:off x="6385340" y="29267698"/>
            <a:ext cx="16898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materials</a:t>
            </a:r>
            <a:endParaRPr lang="hu-H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Box 22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7"/>
            </p:custDataLst>
          </p:nvPr>
        </p:nvSpPr>
        <p:spPr>
          <a:xfrm>
            <a:off x="7973980" y="29268119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and</a:t>
            </a:r>
            <a:endParaRPr lang="hu-HU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4" name="TextBox 23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8"/>
            </p:custDataLst>
          </p:nvPr>
        </p:nvSpPr>
        <p:spPr>
          <a:xfrm>
            <a:off x="8668577" y="29259015"/>
            <a:ext cx="226055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technologies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5" name="TextBox 24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19"/>
            </p:custDataLst>
          </p:nvPr>
        </p:nvSpPr>
        <p:spPr>
          <a:xfrm>
            <a:off x="10799460" y="29262742"/>
            <a:ext cx="66236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for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7" name="TextBox 26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20"/>
            </p:custDataLst>
          </p:nvPr>
        </p:nvSpPr>
        <p:spPr>
          <a:xfrm>
            <a:off x="11377665" y="29259014"/>
            <a:ext cx="15760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concrete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8" name="TextBox 27"/>
          <p:cNvSpPr txBox="1">
            <a:spLocks noGrp="1" noSelect="1" noRot="1" noMove="1" noResize="1" noEditPoints="1" noAdjustHandles="1" noChangeArrowheads="1" noChangeShapeType="1" noTextEdit="1"/>
          </p:cNvSpPr>
          <p:nvPr>
            <p:custDataLst>
              <p:tags r:id="rId21"/>
            </p:custDataLst>
          </p:nvPr>
        </p:nvSpPr>
        <p:spPr>
          <a:xfrm>
            <a:off x="12856271" y="29264769"/>
            <a:ext cx="178125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structures</a:t>
            </a:r>
            <a:endParaRPr lang="en-US" sz="32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899272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HAPE_LOCKS" val="1983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</TotalTime>
  <Words>14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Sandor Solyom</dc:creator>
  <cp:lastModifiedBy>Sandor Solyom</cp:lastModifiedBy>
  <cp:revision>15</cp:revision>
  <dcterms:created xsi:type="dcterms:W3CDTF">2017-06-21T12:53:41Z</dcterms:created>
  <dcterms:modified xsi:type="dcterms:W3CDTF">2017-06-21T14:50:22Z</dcterms:modified>
</cp:coreProperties>
</file>